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9" r:id="rId3"/>
    <p:sldId id="320" r:id="rId4"/>
    <p:sldId id="321" r:id="rId5"/>
    <p:sldId id="322" r:id="rId6"/>
    <p:sldId id="330" r:id="rId7"/>
    <p:sldId id="329" r:id="rId8"/>
    <p:sldId id="306" r:id="rId9"/>
    <p:sldId id="309" r:id="rId10"/>
    <p:sldId id="315" r:id="rId11"/>
    <p:sldId id="316" r:id="rId12"/>
    <p:sldId id="317" r:id="rId13"/>
    <p:sldId id="323" r:id="rId14"/>
    <p:sldId id="324" r:id="rId15"/>
    <p:sldId id="325" r:id="rId16"/>
    <p:sldId id="326" r:id="rId17"/>
    <p:sldId id="327" r:id="rId18"/>
    <p:sldId id="328" r:id="rId19"/>
    <p:sldId id="331" r:id="rId20"/>
    <p:sldId id="33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CB1"/>
    <a:srgbClr val="BFB0B1"/>
    <a:srgbClr val="33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9"/>
  </p:normalViewPr>
  <p:slideViewPr>
    <p:cSldViewPr snapToGrid="0" snapToObjects="1">
      <p:cViewPr varScale="1">
        <p:scale>
          <a:sx n="69" d="100"/>
          <a:sy n="69" d="100"/>
        </p:scale>
        <p:origin x="5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1968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07523-1551-41D3-971A-5DE603FCB158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ED59-07B6-4924-A72C-9001CEE4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73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25695-8476-0948-967A-CFA4C8FF684E}" type="datetimeFigureOut">
              <a:rPr lang="en-US" smtClean="0"/>
              <a:t>10/7/2016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62AC6-82A6-294E-BE1B-9F8A9C17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62AC6-82A6-294E-BE1B-9F8A9C1702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8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SU-PPT-titlespring2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53" y="271593"/>
            <a:ext cx="8630845" cy="1995159"/>
          </a:xfrm>
          <a:prstGeom prst="rect">
            <a:avLst/>
          </a:prstGeom>
        </p:spPr>
      </p:pic>
      <p:pic>
        <p:nvPicPr>
          <p:cNvPr id="5" name="Picture 5" descr="C:\Users\spetty\Desktop\wsustacked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90499"/>
            <a:ext cx="24003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3322" y="509549"/>
            <a:ext cx="5093477" cy="1470025"/>
          </a:xfrm>
        </p:spPr>
        <p:txBody>
          <a:bodyPr/>
          <a:lstStyle>
            <a:lvl1pPr>
              <a:defRPr>
                <a:solidFill>
                  <a:srgbClr val="3316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8600"/>
            <a:ext cx="8229600" cy="44938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91156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911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914400"/>
          </a:xfrm>
        </p:spPr>
        <p:txBody>
          <a:bodyPr/>
          <a:lstStyle>
            <a:lvl1pPr>
              <a:defRPr>
                <a:solidFill>
                  <a:srgbClr val="3316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8600"/>
            <a:ext cx="8229601" cy="4445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490931" cy="365125"/>
          </a:xfrm>
        </p:spPr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8600"/>
            <a:ext cx="4038600" cy="44849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0"/>
            <a:ext cx="4038600" cy="44849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SU PPT 2ndp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914400"/>
          </a:xfrm>
        </p:spPr>
        <p:txBody>
          <a:bodyPr/>
          <a:lstStyle>
            <a:lvl1pPr>
              <a:defRPr>
                <a:solidFill>
                  <a:srgbClr val="3316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0832"/>
            <a:ext cx="4040188" cy="4307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21631"/>
            <a:ext cx="4040188" cy="402640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90832"/>
            <a:ext cx="4041775" cy="4307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21631"/>
            <a:ext cx="4041775" cy="402640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70162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39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16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336C-B85D-C24B-A58B-2B0931AA834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:\2013\University Communications\Assets\PowerPoint Templates\WSU PPT footer.jp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" y="12107"/>
            <a:ext cx="9142571" cy="685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petty\Desktop\WSU_InstSig_horiz1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2961" y="6191887"/>
            <a:ext cx="34290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55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6356350"/>
            <a:ext cx="435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CEC23-7BCE-FE46-940A-D85F3BD67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3164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#JUSTWEBER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2321570"/>
            <a:ext cx="5803900" cy="4509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97"/>
            <a:ext cx="9144000" cy="58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199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8888"/>
            <a:ext cx="9144000" cy="32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"/>
            <a:ext cx="9144000" cy="61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43100"/>
            <a:ext cx="72263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3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36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9144000" cy="39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42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04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8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05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130855"/>
            <a:ext cx="5096417" cy="57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8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403" y="52055"/>
            <a:ext cx="4135083" cy="59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"/>
          <a:stretch/>
        </p:blipFill>
        <p:spPr>
          <a:xfrm>
            <a:off x="1644248" y="84396"/>
            <a:ext cx="5578354" cy="593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628" y="52055"/>
            <a:ext cx="4048326" cy="59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993" y="156160"/>
            <a:ext cx="4015720" cy="58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2667000"/>
            <a:ext cx="73533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6" y="730436"/>
            <a:ext cx="8900932" cy="511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5" y="277792"/>
            <a:ext cx="8851297" cy="56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3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37" y="135338"/>
            <a:ext cx="6721387" cy="57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24" y="93696"/>
            <a:ext cx="4254447" cy="59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11350</TotalTime>
  <Words>3</Words>
  <Application>Microsoft Office PowerPoint</Application>
  <PresentationFormat>On-screen Show (4:3)</PresentationFormat>
  <Paragraphs>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#JUSTWEBER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Weber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Hillary Wallace</dc:creator>
  <cp:lastModifiedBy>John Kowalewski</cp:lastModifiedBy>
  <cp:revision>105</cp:revision>
  <cp:lastPrinted>2016-04-08T14:55:12Z</cp:lastPrinted>
  <dcterms:created xsi:type="dcterms:W3CDTF">2013-04-04T17:51:32Z</dcterms:created>
  <dcterms:modified xsi:type="dcterms:W3CDTF">2016-10-07T22:31:21Z</dcterms:modified>
</cp:coreProperties>
</file>