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60" r:id="rId3"/>
    <p:sldId id="265" r:id="rId4"/>
    <p:sldId id="257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D0B11E-7C46-EA42-BF06-C653FDC2525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47BE0D-D208-0C4D-9E88-B71DD6AB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CUPA Comparisons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Salary, Benefits, Budget &amp; Fiscal Planning Committee, 2013-14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9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Slide to signal there are no more slides.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8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89007"/>
              </p:ext>
            </p:extLst>
          </p:nvPr>
        </p:nvGraphicFramePr>
        <p:xfrm>
          <a:off x="433388" y="1600200"/>
          <a:ext cx="8229600" cy="319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58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GNPPD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CPI (West)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2013-2014 Increase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1.5%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1.4%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1.0%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2008-2014 (Annualized Increase)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1.7%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1.44%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1.52%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881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Source:  Bureau</a:t>
                      </a:r>
                      <a:r>
                        <a:rPr lang="en-US" sz="20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of Labor Statistics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Cost of Living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063754"/>
              </p:ext>
            </p:extLst>
          </p:nvPr>
        </p:nvGraphicFramePr>
        <p:xfrm>
          <a:off x="457200" y="1481138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667"/>
                <a:gridCol w="2398624"/>
                <a:gridCol w="1665909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Salt Lake City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Utah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of Living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Goods &amp; Services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Groceries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Care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Utilities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00771" marR="100771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Source:  </a:t>
                      </a:r>
                      <a:r>
                        <a:rPr lang="en-US" dirty="0" err="1" smtClean="0"/>
                        <a:t>AreaVibes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Inc.</a:t>
                      </a:r>
                      <a:endParaRPr lang="en-US" dirty="0"/>
                    </a:p>
                  </a:txBody>
                  <a:tcPr marL="100771" marR="10077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Living Index -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728024"/>
              </p:ext>
            </p:extLst>
          </p:nvPr>
        </p:nvGraphicFramePr>
        <p:xfrm>
          <a:off x="457200" y="1481138"/>
          <a:ext cx="822960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605"/>
                <a:gridCol w="2214115"/>
                <a:gridCol w="21478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WSU Actual / </a:t>
                      </a:r>
                      <a:r>
                        <a:rPr lang="en-US" baseline="0" dirty="0" smtClean="0"/>
                        <a:t>CUPA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WSU Actual / </a:t>
                      </a:r>
                      <a:r>
                        <a:rPr lang="en-US" baseline="0" dirty="0" smtClean="0"/>
                        <a:t>CUPA 2014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Arts &amp;</a:t>
                      </a:r>
                      <a:r>
                        <a:rPr lang="en-US" baseline="0" dirty="0" smtClean="0"/>
                        <a:t> Humanities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89.35%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Science &amp;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96.46%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&amp; 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99.46%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Continuing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92.97%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Professions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89.06%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82.09%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&amp; Behavioral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89.47%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89.93%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Percentages of Equitable CUPA Averages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9134"/>
              </p:ext>
            </p:extLst>
          </p:nvPr>
        </p:nvGraphicFramePr>
        <p:xfrm>
          <a:off x="1439863" y="141288"/>
          <a:ext cx="5280025" cy="616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7026266" imgH="8198220" progId="Word.Document.8">
                  <p:embed/>
                </p:oleObj>
              </mc:Choice>
              <mc:Fallback>
                <p:oleObj name="Document" r:id="rId4" imgW="7026266" imgH="8198220" progId="Word.Documen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41288"/>
                        <a:ext cx="5280025" cy="616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30831"/>
              </p:ext>
            </p:extLst>
          </p:nvPr>
        </p:nvGraphicFramePr>
        <p:xfrm>
          <a:off x="257577" y="206062"/>
          <a:ext cx="8485284" cy="655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r:id="rId3" imgW="7543768" imgH="5829216" progId="Acrobat.Document.11">
                  <p:embed/>
                </p:oleObj>
              </mc:Choice>
              <mc:Fallback>
                <p:oleObj name="Acrobat Document" r:id="rId3" imgW="7543768" imgH="582921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577" y="206062"/>
                        <a:ext cx="8485284" cy="6556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3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273801"/>
            <a:ext cx="8002166" cy="608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190018"/>
            <a:ext cx="8615966" cy="65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5" y="140911"/>
            <a:ext cx="8682195" cy="671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667</TotalTime>
  <Words>183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Concourse</vt:lpstr>
      <vt:lpstr>Document</vt:lpstr>
      <vt:lpstr>Acrobat Document</vt:lpstr>
      <vt:lpstr>CUPA Comparisons</vt:lpstr>
      <vt:lpstr>Recent Cost of Living Changes</vt:lpstr>
      <vt:lpstr>Cost of Living Index - Utah</vt:lpstr>
      <vt:lpstr>College Percentages of Equitable CUPA Averages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to signal there are no more slides.</vt:lpstr>
    </vt:vector>
  </TitlesOfParts>
  <Company>Weber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Salary Adjustment Recommendations</dc:title>
  <dc:creator>David Malone</dc:creator>
  <cp:lastModifiedBy>David Malone</cp:lastModifiedBy>
  <cp:revision>48</cp:revision>
  <dcterms:created xsi:type="dcterms:W3CDTF">2012-03-14T22:20:00Z</dcterms:created>
  <dcterms:modified xsi:type="dcterms:W3CDTF">2014-04-17T19:03:40Z</dcterms:modified>
</cp:coreProperties>
</file>