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itleslidewin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U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templateU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Marks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51072"/>
          </a:xfrm>
        </p:spPr>
        <p:txBody>
          <a:bodyPr/>
          <a:lstStyle/>
          <a:p>
            <a:r>
              <a:rPr lang="en-US" dirty="0" smtClean="0"/>
              <a:t>Update to the University 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24" y="1535113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Logo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Content Placeholder 7" descr="WSUlo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363" r="-6363"/>
          <a:stretch>
            <a:fillRect/>
          </a:stretch>
        </p:blipFill>
        <p:spPr>
          <a:xfrm>
            <a:off x="1390891" y="2868882"/>
            <a:ext cx="2057145" cy="20118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Logo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Content Placeholder 8" descr="WSUmark new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7799" b="-27799"/>
          <a:stretch>
            <a:fillRect/>
          </a:stretch>
        </p:blipFill>
        <p:spPr>
          <a:xfrm>
            <a:off x="5097436" y="2341748"/>
            <a:ext cx="3315659" cy="32414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Official Marks</a:t>
            </a:r>
            <a:endParaRPr lang="en-US" dirty="0"/>
          </a:p>
        </p:txBody>
      </p:sp>
      <p:pic>
        <p:nvPicPr>
          <p:cNvPr id="4" name="Content Placeholder 3" descr="WSUmark n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162" r="-8162"/>
          <a:stretch>
            <a:fillRect/>
          </a:stretch>
        </p:blipFill>
        <p:spPr>
          <a:xfrm>
            <a:off x="669569" y="2669909"/>
            <a:ext cx="3200400" cy="1728611"/>
          </a:xfrm>
        </p:spPr>
      </p:pic>
      <p:pic>
        <p:nvPicPr>
          <p:cNvPr id="5" name="Content Placeholder 3" descr="WSUmark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18" y="2557953"/>
            <a:ext cx="3581400" cy="801199"/>
          </a:xfrm>
          <a:prstGeom prst="rect">
            <a:avLst/>
          </a:prstGeom>
        </p:spPr>
      </p:pic>
      <p:pic>
        <p:nvPicPr>
          <p:cNvPr id="6" name="Content Placeholder 3" descr="WSUmark 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18" y="4664373"/>
            <a:ext cx="3581400" cy="468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840" y="1678745"/>
            <a:ext cx="290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Mark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0293" y="1678745"/>
            <a:ext cx="290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Marks</a:t>
            </a:r>
            <a:endParaRPr lang="en-US" dirty="0"/>
          </a:p>
        </p:txBody>
      </p:sp>
      <p:pic>
        <p:nvPicPr>
          <p:cNvPr id="9" name="Picture 8" descr="reverseprima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39" y="2393943"/>
            <a:ext cx="3332445" cy="2270430"/>
          </a:xfrm>
          <a:prstGeom prst="rect">
            <a:avLst/>
          </a:prstGeom>
        </p:spPr>
      </p:pic>
      <p:pic>
        <p:nvPicPr>
          <p:cNvPr id="10" name="Picture 9" descr="reversesecondaryst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761" y="2393943"/>
            <a:ext cx="4019619" cy="1110770"/>
          </a:xfrm>
          <a:prstGeom prst="rect">
            <a:avLst/>
          </a:prstGeom>
        </p:spPr>
      </p:pic>
      <p:pic>
        <p:nvPicPr>
          <p:cNvPr id="11" name="Picture 10" descr="reversesecondarylo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761" y="4532902"/>
            <a:ext cx="4182458" cy="72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28575"/>
          </a:xfrm>
        </p:spPr>
        <p:txBody>
          <a:bodyPr/>
          <a:lstStyle/>
          <a:p>
            <a:r>
              <a:rPr lang="en-US" dirty="0" smtClean="0"/>
              <a:t>WSU Marks with Secondary Units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2064"/>
            <a:ext cx="7981243" cy="1338804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Divisions, the seven colleges/schools, centers and select outward-facing groups will have their names paired with the university mark to create a secondary logo for their use.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WSU plus UA-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577" y="3322756"/>
            <a:ext cx="2694623" cy="2147744"/>
          </a:xfrm>
        </p:spPr>
      </p:pic>
      <p:pic>
        <p:nvPicPr>
          <p:cNvPr id="8" name="Content Placeholder 7" descr="WSUlogoplusGoddar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63008" b="-2630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28575"/>
          </a:xfrm>
        </p:spPr>
        <p:txBody>
          <a:bodyPr>
            <a:normAutofit/>
          </a:bodyPr>
          <a:lstStyle/>
          <a:p>
            <a:r>
              <a:rPr lang="en-US" dirty="0" smtClean="0"/>
              <a:t>How This Affects You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558590"/>
            <a:ext cx="4041775" cy="45675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 rollout July 1, 2013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Subtle changes mean departments/individuals do not need to order new letterhead/business cards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style guidelines will provide direction for use in print, logo, video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 and resources will be available online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0" y="2310741"/>
            <a:ext cx="3190161" cy="17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3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University Marks 2013</vt:lpstr>
      <vt:lpstr>Update to the University Marks</vt:lpstr>
      <vt:lpstr>Three Official Marks</vt:lpstr>
      <vt:lpstr>WSU Marks with Secondary Units</vt:lpstr>
      <vt:lpstr>How This Affects You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John Kowalewski</cp:lastModifiedBy>
  <cp:revision>7</cp:revision>
  <dcterms:created xsi:type="dcterms:W3CDTF">2013-02-21T16:27:09Z</dcterms:created>
  <dcterms:modified xsi:type="dcterms:W3CDTF">2013-02-21T16:48:45Z</dcterms:modified>
</cp:coreProperties>
</file>